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Economica" panose="020B060402020202020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0b7471e1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0b7471e1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0b7471e1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0b7471e1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0b7471e1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0b7471e1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0b7471e1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0b7471e1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0b7471e1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0b7471e1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0b7471e1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0b7471e1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0b7471e1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d0b7471e1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0b7471e1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d0b7471e1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6fbe182cb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6fbe182cb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d0b7471e1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d0b7471e1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6fbe182c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6fbe182c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0b7471e1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0b7471e1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0b7471e1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0b7471e1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0b7471e1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0b7471e1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0b7471e1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0b7471e1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 Day 2024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main-horizontal-med-res">
            <a:extLst>
              <a:ext uri="{FF2B5EF4-FFF2-40B4-BE49-F238E27FC236}">
                <a16:creationId xmlns:a16="http://schemas.microsoft.com/office/drawing/2014/main" id="{16543B66-70D3-8C4D-4C50-15ABD526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89" y="2023353"/>
            <a:ext cx="5065678" cy="25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famous </a:t>
            </a:r>
            <a:br>
              <a:rPr lang="en" dirty="0"/>
            </a:br>
            <a:r>
              <a:rPr lang="en" b="1" dirty="0"/>
              <a:t>first three words </a:t>
            </a:r>
            <a:br>
              <a:rPr lang="en" dirty="0"/>
            </a:br>
            <a:r>
              <a:rPr lang="en" dirty="0"/>
              <a:t>of the</a:t>
            </a:r>
            <a:br>
              <a:rPr lang="en" dirty="0"/>
            </a:br>
            <a:r>
              <a:rPr lang="en" sz="4900" b="1" dirty="0"/>
              <a:t>Constitution?</a:t>
            </a:r>
            <a:endParaRPr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Constitution Is NOT a List of Our Rights – The Liberty Belle">
            <a:extLst>
              <a:ext uri="{FF2B5EF4-FFF2-40B4-BE49-F238E27FC236}">
                <a16:creationId xmlns:a16="http://schemas.microsoft.com/office/drawing/2014/main" id="{E838BF8B-3B99-B223-2FD3-C0DED8C4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15" y="758757"/>
            <a:ext cx="6734981" cy="35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74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2950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President </a:t>
            </a:r>
            <a:endParaRPr dirty="0"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624" y="3085925"/>
            <a:ext cx="1399900" cy="174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400" y="3085075"/>
            <a:ext cx="1399901" cy="174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6976" y="3073494"/>
            <a:ext cx="1399902" cy="177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4450" y="3073498"/>
            <a:ext cx="1340150" cy="17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get a president?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take a vote right now: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favorite dessert?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ctrTitle"/>
          </p:nvPr>
        </p:nvSpPr>
        <p:spPr>
          <a:xfrm>
            <a:off x="3044700" y="3231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CAKE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 CREAM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law?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Laws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25" y="1375225"/>
            <a:ext cx="3463475" cy="346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300" y="1531725"/>
            <a:ext cx="2105575" cy="31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lawyer?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Lawyers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0322" y="2727426"/>
            <a:ext cx="3499950" cy="22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ichelle Obama - Wikipedia">
            <a:extLst>
              <a:ext uri="{FF2B5EF4-FFF2-40B4-BE49-F238E27FC236}">
                <a16:creationId xmlns:a16="http://schemas.microsoft.com/office/drawing/2014/main" id="{F9B45B68-8468-9C9D-26FB-0AA19CC3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047874"/>
            <a:ext cx="1955791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ust Mercy': why the true life film of a black lawyer in Alabama is more  relatable than ever today | The National">
            <a:extLst>
              <a:ext uri="{FF2B5EF4-FFF2-40B4-BE49-F238E27FC236}">
                <a16:creationId xmlns:a16="http://schemas.microsoft.com/office/drawing/2014/main" id="{9EDB7677-63B5-0291-A910-5AD74730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22" y="160250"/>
            <a:ext cx="3617252" cy="24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'Legally Blonde' influenced a generation of women lawyers">
            <a:extLst>
              <a:ext uri="{FF2B5EF4-FFF2-40B4-BE49-F238E27FC236}">
                <a16:creationId xmlns:a16="http://schemas.microsoft.com/office/drawing/2014/main" id="{0617C234-EF01-5AB0-F85A-EEACBD264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365" y="873176"/>
            <a:ext cx="316793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other leaders help us follow laws? 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25" y="1895800"/>
            <a:ext cx="3326025" cy="22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ow Can We Hold Misbehaving Federal Judges Accountable? | Fix the Court">
            <a:extLst>
              <a:ext uri="{FF2B5EF4-FFF2-40B4-BE49-F238E27FC236}">
                <a16:creationId xmlns:a16="http://schemas.microsoft.com/office/drawing/2014/main" id="{71100D07-1C9D-0CF3-470F-67D0650D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4" y="1380625"/>
            <a:ext cx="3306841" cy="32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rules and laws important?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ctrTitle"/>
          </p:nvPr>
        </p:nvSpPr>
        <p:spPr>
          <a:xfrm>
            <a:off x="3091325" y="2960201"/>
            <a:ext cx="3054600" cy="12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Constitution?</a:t>
            </a:r>
            <a:endParaRPr dirty="0"/>
          </a:p>
        </p:txBody>
      </p:sp>
      <p:pic>
        <p:nvPicPr>
          <p:cNvPr id="2" name="Picture 2" descr="main-horizontal-med-res">
            <a:extLst>
              <a:ext uri="{FF2B5EF4-FFF2-40B4-BE49-F238E27FC236}">
                <a16:creationId xmlns:a16="http://schemas.microsoft.com/office/drawing/2014/main" id="{339BE254-1FD8-BD9F-CC30-B56F87D4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58" y="926599"/>
            <a:ext cx="3968884" cy="19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dirty="0">
                <a:solidFill>
                  <a:srgbClr val="001D35"/>
                </a:solidFill>
                <a:effectLst/>
                <a:latin typeface="Economica" panose="020B0604020202020204" charset="0"/>
              </a:rPr>
              <a:t>The Constitution is the fundamental law of a country, defining the structure of its government, the powers of its branches, and the rights of its citizens. </a:t>
            </a:r>
            <a:endParaRPr sz="4000" dirty="0">
              <a:latin typeface="Economica" panose="020B060402020202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109</Words>
  <Application>Microsoft Office PowerPoint</Application>
  <PresentationFormat>On-screen Show (16:9)</PresentationFormat>
  <Paragraphs>21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Open Sans</vt:lpstr>
      <vt:lpstr>Arial</vt:lpstr>
      <vt:lpstr>Economica</vt:lpstr>
      <vt:lpstr>Luxe</vt:lpstr>
      <vt:lpstr>Law Day 2024 </vt:lpstr>
      <vt:lpstr>What is a law? </vt:lpstr>
      <vt:lpstr>Laws</vt:lpstr>
      <vt:lpstr>What is a lawyer? </vt:lpstr>
      <vt:lpstr>Lawyers</vt:lpstr>
      <vt:lpstr>What other leaders help us follow laws? </vt:lpstr>
      <vt:lpstr>Are rules and laws important? </vt:lpstr>
      <vt:lpstr>What is the Constitution?</vt:lpstr>
      <vt:lpstr>The Constitution is the fundamental law of a country, defining the structure of its government, the powers of its branches, and the rights of its citizens. </vt:lpstr>
      <vt:lpstr>What is the famous  first three words  of the Constitution?</vt:lpstr>
      <vt:lpstr>PowerPoint Presentation</vt:lpstr>
      <vt:lpstr>President </vt:lpstr>
      <vt:lpstr>How do we get a president?</vt:lpstr>
      <vt:lpstr>VOTE</vt:lpstr>
      <vt:lpstr>We are going to take a vote right now:  What is your favorite dessert?  </vt:lpstr>
      <vt:lpstr>COOKIE  CAKE  ICE CREAM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 Day 2024 </dc:title>
  <cp:lastModifiedBy>Jillian Evans</cp:lastModifiedBy>
  <cp:revision>3</cp:revision>
  <dcterms:modified xsi:type="dcterms:W3CDTF">2025-04-08T21:06:45Z</dcterms:modified>
</cp:coreProperties>
</file>